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F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0"/>
  </p:normalViewPr>
  <p:slideViewPr>
    <p:cSldViewPr snapToGrid="0" snapToObjects="1">
      <p:cViewPr varScale="1">
        <p:scale>
          <a:sx n="111" d="100"/>
          <a:sy n="111" d="100"/>
        </p:scale>
        <p:origin x="168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BDB67-4D86-3C4C-9DC8-2FA2416E3D77}" type="datetimeFigureOut">
              <a:rPr lang="en-US" smtClean="0"/>
              <a:t>5/11/20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4DDC9-F573-B747-9A17-274F3325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0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4DDC9-F573-B747-9A17-274F332537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00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4DDC9-F573-B747-9A17-274F332537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73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1BA2-93AC-5548-ACAD-A106F6FCA2C4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2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F088E-7AC2-204C-BC6C-CB565D7BF8AB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0D2A-C6FF-654B-993A-A1DB420FD41B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7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EB54-16AD-2F42-BAD3-32438873BDF8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0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A3E7-CF8C-F34E-A3B9-14C0F5211EDF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5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5907E-0634-D14A-9AFC-2BA1DEC20E5F}" type="datetime1">
              <a:rPr lang="en-US" smtClean="0"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2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698D-F9E8-EA45-912A-51A7E4118EC1}" type="datetime1">
              <a:rPr lang="en-US" smtClean="0"/>
              <a:t>5/11/20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7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EF68-652D-664C-9550-4EBF50981BFA}" type="datetime1">
              <a:rPr lang="en-US" smtClean="0"/>
              <a:t>5/11/20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9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EB86-22C9-3B45-9F50-E48F63D606A6}" type="datetime1">
              <a:rPr lang="en-US" smtClean="0"/>
              <a:t>5/11/20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6F35-FE46-BC42-AAB0-BF66CB86B498}" type="datetime1">
              <a:rPr lang="en-US" smtClean="0"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FBC7A-B34E-694A-821E-48F6DCE997B6}" type="datetime1">
              <a:rPr lang="en-US" smtClean="0"/>
              <a:t>5/11/20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7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11580-4974-7545-80F8-AA0B5E5BE98E}" type="datetime1">
              <a:rPr lang="en-US" smtClean="0"/>
              <a:t>5/11/20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2019 ABA Connections of PA, LLC. All rights reserved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6E8BC-2056-3249-9F69-1E6749061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7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-7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463" y="1847849"/>
            <a:ext cx="3184768" cy="17526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7077" y="4223694"/>
            <a:ext cx="8362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Wearing a mask keeps everyone safe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81154" y="6356350"/>
            <a:ext cx="4328932" cy="365125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/>
              <a:t>© 2019 ABA Connections </a:t>
            </a:r>
            <a:r>
              <a:rPr lang="en-US" dirty="0" smtClean="0"/>
              <a:t>of PA</a:t>
            </a:r>
            <a:r>
              <a:rPr lang="en-US" dirty="0"/>
              <a:t>, LLC. All rights reserved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2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8287" y="4021187"/>
            <a:ext cx="732659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Right now there is a virus called Coronavirus or COVID-19. I can’t see the virus because it’s very small.</a:t>
            </a:r>
            <a:endParaRPr lang="en-US" sz="3600" b="1" dirty="0"/>
          </a:p>
        </p:txBody>
      </p:sp>
      <p:pic>
        <p:nvPicPr>
          <p:cNvPr id="4" name="Picture 3" descr="images-5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287" y="822569"/>
            <a:ext cx="3721100" cy="2184400"/>
          </a:xfrm>
          <a:prstGeom prst="rect">
            <a:avLst/>
          </a:prstGeom>
        </p:spPr>
      </p:pic>
      <p:pic>
        <p:nvPicPr>
          <p:cNvPr id="5" name="Picture 4" descr="images-4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433" y="1715159"/>
            <a:ext cx="2711450" cy="2306028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2338" y="6356350"/>
            <a:ext cx="4514127" cy="365125"/>
          </a:xfrm>
        </p:spPr>
        <p:txBody>
          <a:bodyPr/>
          <a:lstStyle/>
          <a:p>
            <a:r>
              <a:rPr lang="en-US" dirty="0" smtClean="0"/>
              <a:t>Copyright © 2019 ABA Connections of PA, LLC. 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64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3564" y="4070029"/>
            <a:ext cx="8156945" cy="23083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/>
              <a:t>The virus can go from one person to another when someone sneezes, coughs or is standing/sitting too close to another person.</a:t>
            </a:r>
            <a:endParaRPr lang="en-US" sz="3600" b="1" dirty="0"/>
          </a:p>
        </p:txBody>
      </p:sp>
      <p:pic>
        <p:nvPicPr>
          <p:cNvPr id="5" name="Picture 4" descr="Unknown-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058" y="401027"/>
            <a:ext cx="3492500" cy="2324100"/>
          </a:xfrm>
          <a:prstGeom prst="rect">
            <a:avLst/>
          </a:prstGeom>
        </p:spPr>
      </p:pic>
      <p:pic>
        <p:nvPicPr>
          <p:cNvPr id="6" name="Picture 5" descr="images-3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846" y="760078"/>
            <a:ext cx="1865434" cy="2803248"/>
          </a:xfrm>
          <a:prstGeom prst="rect">
            <a:avLst/>
          </a:prstGeom>
        </p:spPr>
      </p:pic>
      <p:pic>
        <p:nvPicPr>
          <p:cNvPr id="8" name="Picture 7" descr="imag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758" y="953966"/>
            <a:ext cx="990600" cy="22733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3443" y="6356350"/>
            <a:ext cx="4317357" cy="365125"/>
          </a:xfrm>
        </p:spPr>
        <p:txBody>
          <a:bodyPr/>
          <a:lstStyle/>
          <a:p>
            <a:r>
              <a:rPr lang="en-US" dirty="0" smtClean="0"/>
              <a:t>Copyright © 2019 ABA Connections of PA, LLC. 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6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4460753"/>
            <a:ext cx="8049846" cy="1569660"/>
          </a:xfrm>
          <a:prstGeom prst="rect">
            <a:avLst/>
          </a:prstGeom>
          <a:solidFill>
            <a:srgbClr val="73FF7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I can help people stay safe from the virus by wearing a mask!  Wearing a mask keeps me, my family, friends and neighbors all safe. </a:t>
            </a:r>
            <a:endParaRPr lang="en-US" sz="3200" b="1" dirty="0"/>
          </a:p>
        </p:txBody>
      </p:sp>
      <p:pic>
        <p:nvPicPr>
          <p:cNvPr id="6" name="Picture 5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173" y="935404"/>
            <a:ext cx="2857500" cy="28575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2339" y="6356350"/>
            <a:ext cx="4490977" cy="365125"/>
          </a:xfrm>
        </p:spPr>
        <p:txBody>
          <a:bodyPr/>
          <a:lstStyle/>
          <a:p>
            <a:r>
              <a:rPr lang="en-US" smtClean="0"/>
              <a:t>Copyright © 2019 ABA Connections of PA, LLC. </a:t>
            </a:r>
            <a:r>
              <a:rPr lang="en-US" dirty="0" smtClean="0"/>
              <a:t>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3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46" y="4086309"/>
            <a:ext cx="82256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It might feel different or uncomfortable at first to wear a mask. But, I can practice wearing my mask.  It has to cover my nose and mouth.  After some practice, it will be so easy to wear one.  </a:t>
            </a:r>
            <a:endParaRPr lang="en-US" sz="2800" b="1" dirty="0"/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07" y="786423"/>
            <a:ext cx="3378200" cy="2413000"/>
          </a:xfrm>
          <a:prstGeom prst="rect">
            <a:avLst/>
          </a:prstGeom>
        </p:spPr>
      </p:pic>
      <p:pic>
        <p:nvPicPr>
          <p:cNvPr id="5" name="Picture 4" descr="images-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037" y="875323"/>
            <a:ext cx="3492500" cy="23241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26511" y="6356350"/>
            <a:ext cx="4490978" cy="365125"/>
          </a:xfrm>
        </p:spPr>
        <p:txBody>
          <a:bodyPr/>
          <a:lstStyle/>
          <a:p>
            <a:r>
              <a:rPr lang="en-US" smtClean="0"/>
              <a:t>Copyright © 2019 ABA Connections of PA, LLC. </a:t>
            </a:r>
            <a:r>
              <a:rPr lang="en-US" dirty="0" smtClean="0"/>
              <a:t>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30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8462" y="4509592"/>
            <a:ext cx="8127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When I go outside or to a store, I might see other people wearing masks, too.  Everyone is helping each other stay safe from the virus.</a:t>
            </a:r>
            <a:endParaRPr lang="en-US" sz="3200" b="1" dirty="0"/>
          </a:p>
        </p:txBody>
      </p:sp>
      <p:pic>
        <p:nvPicPr>
          <p:cNvPr id="5" name="Picture 4" descr="Unknown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85" y="1444380"/>
            <a:ext cx="3352800" cy="2425700"/>
          </a:xfrm>
          <a:prstGeom prst="rect">
            <a:avLst/>
          </a:prstGeom>
        </p:spPr>
      </p:pic>
      <p:pic>
        <p:nvPicPr>
          <p:cNvPr id="6" name="Picture 5" descr="images-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961" y="1545980"/>
            <a:ext cx="3492500" cy="23241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91787" y="6356350"/>
            <a:ext cx="4271059" cy="365125"/>
          </a:xfrm>
        </p:spPr>
        <p:txBody>
          <a:bodyPr/>
          <a:lstStyle/>
          <a:p>
            <a:r>
              <a:rPr lang="en-US" smtClean="0"/>
              <a:t>Copyright © 2019 ABA Connections of PA, LLC. </a:t>
            </a:r>
            <a:r>
              <a:rPr lang="en-US" dirty="0" smtClean="0"/>
              <a:t>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-9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077" y="649368"/>
            <a:ext cx="2691911" cy="38723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37848" y="4786923"/>
            <a:ext cx="7659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3366FF"/>
                </a:solidFill>
              </a:rPr>
              <a:t>Wearing a mask keeps everyone safe!</a:t>
            </a:r>
            <a:endParaRPr lang="en-US" sz="3600" b="1" dirty="0">
              <a:solidFill>
                <a:srgbClr val="3366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61235" y="6356350"/>
            <a:ext cx="4328932" cy="365125"/>
          </a:xfrm>
        </p:spPr>
        <p:txBody>
          <a:bodyPr/>
          <a:lstStyle/>
          <a:p>
            <a:r>
              <a:rPr lang="en-US" smtClean="0"/>
              <a:t>Copyright © 2019 ABA Connections of PA, LLC. </a:t>
            </a:r>
            <a:r>
              <a:rPr lang="en-US" dirty="0" smtClean="0"/>
              <a:t>All rights reserved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3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253</Words>
  <Application>Microsoft Macintosh PowerPoint</Application>
  <PresentationFormat>On-screen Show (4:3)</PresentationFormat>
  <Paragraphs>16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Wearing a mask keeps everyone safe</dc:title>
  <dc:creator>Braydon</dc:creator>
  <cp:lastModifiedBy>Daniela Andrade</cp:lastModifiedBy>
  <cp:revision>6</cp:revision>
  <dcterms:created xsi:type="dcterms:W3CDTF">2020-04-30T16:19:51Z</dcterms:created>
  <dcterms:modified xsi:type="dcterms:W3CDTF">2020-05-11T14:12:57Z</dcterms:modified>
</cp:coreProperties>
</file>