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85BBD-B7D2-B846-8913-0B1A57FC7381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6245-9964-084F-B72A-8248A369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16245-9964-084F-B72A-8248A3693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321-3B36-C644-BC4B-96164B6392AF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D9F3-3C8E-8443-8EC9-048EE2F17B1B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A4B4-434B-2349-8675-33C09DAA1388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5F5E-98A8-7842-967D-AA4D3E4142E5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7E5-2D26-7241-9203-E68EADFFE244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16B-991D-354D-B447-92E4F60F5886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BB3B-DEF9-F543-A51F-D05B6261341C}" type="datetime1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08B6-7B83-FA48-92D0-4989868EFBA9}" type="datetime1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EE15-C3DD-DA4F-A3BE-F996B21FE7F6}" type="datetime1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9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C219-E760-ED40-8E4E-F61C2E0D3CF4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B80-68EE-0B42-8BCE-7740AE81C0E5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8065-CBD3-354C-AFB7-0F2DB229EB6F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2019 ABA Connections of PA, LLC.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16B1-81A7-964E-B8AF-0DCE77E1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092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When I Have a Boo-Boo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3795" y="3317874"/>
            <a:ext cx="2264410" cy="283051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6125" y="6356350"/>
            <a:ext cx="5414963" cy="365125"/>
          </a:xfrm>
        </p:spPr>
        <p:txBody>
          <a:bodyPr/>
          <a:lstStyle/>
          <a:p>
            <a:r>
              <a:rPr lang="en-US" dirty="0" smtClean="0"/>
              <a:t>Copyright © 2019 ABA Connections of PA, LLC.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Ouch!  I have a boo-boo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572544"/>
            <a:ext cx="2857500" cy="2857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9013" y="6356350"/>
            <a:ext cx="5057775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3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I fall or bump into something.  Sometimes I have a small cut on my knee.  Ouch!  It hurts!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2839244"/>
            <a:ext cx="3492500" cy="2324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9013" y="6356350"/>
            <a:ext cx="5029200" cy="365125"/>
          </a:xfrm>
        </p:spPr>
        <p:txBody>
          <a:bodyPr/>
          <a:lstStyle/>
          <a:p>
            <a:r>
              <a:rPr lang="en-US" dirty="0" smtClean="0"/>
              <a:t>Copyright © 2019 ABA Connections of PA, LLC.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have a boo-boo, I need to tell a grown up.  Grown-ups can help me feel better.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572544"/>
            <a:ext cx="2857500" cy="2857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9013" y="6356350"/>
            <a:ext cx="5157787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0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 say “Ouch” or “I have a </a:t>
            </a:r>
            <a:r>
              <a:rPr lang="en-US" dirty="0" smtClean="0"/>
              <a:t>boo-boo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 smtClean="0"/>
              <a:t>I can point to what hurts.</a:t>
            </a:r>
            <a:br>
              <a:rPr lang="en-US" dirty="0" smtClean="0"/>
            </a:br>
            <a:r>
              <a:rPr lang="en-US" dirty="0" smtClean="0"/>
              <a:t>I can put a </a:t>
            </a:r>
            <a:r>
              <a:rPr lang="en-US" dirty="0" err="1" smtClean="0"/>
              <a:t>band-aid</a:t>
            </a:r>
            <a:r>
              <a:rPr lang="en-US" dirty="0" smtClean="0"/>
              <a:t> on my boo-boo.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021" y="1825625"/>
            <a:ext cx="6145957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138" y="6356350"/>
            <a:ext cx="5372100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Sometimes, my boo-boo is red or bleeding. </a:t>
            </a:r>
            <a:br>
              <a:rPr lang="en-US" dirty="0" smtClean="0"/>
            </a:br>
            <a:r>
              <a:rPr lang="en-US" dirty="0" smtClean="0"/>
              <a:t>Sometimes, you can’t see my boo-boo.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572544"/>
            <a:ext cx="2857500" cy="2857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275" y="6356350"/>
            <a:ext cx="5300663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5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0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Sometimes, my belly hurts or my head hurts or my ear hurts</a:t>
            </a:r>
            <a:r>
              <a:rPr lang="en-US" smtClean="0"/>
              <a:t>.  </a:t>
            </a:r>
            <a:br>
              <a:rPr lang="en-US" smtClean="0"/>
            </a:br>
            <a:r>
              <a:rPr lang="en-US" dirty="0" smtClean="0"/>
              <a:t>You can’t see this boo-boo but I need to tell an adult.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3248819"/>
            <a:ext cx="3492500" cy="2324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4713" y="6356350"/>
            <a:ext cx="5186362" cy="365125"/>
          </a:xfrm>
        </p:spPr>
        <p:txBody>
          <a:bodyPr/>
          <a:lstStyle/>
          <a:p>
            <a:r>
              <a:rPr lang="en-US" dirty="0" smtClean="0"/>
              <a:t>Copyright © 2019 ABA Connections of PA, LLC.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8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 say “Ouch” or “I have a boo-boo.”  I can point to where it hurts.  I can put a </a:t>
            </a:r>
            <a:r>
              <a:rPr lang="en-US" dirty="0" err="1" smtClean="0"/>
              <a:t>bandaid</a:t>
            </a:r>
            <a:r>
              <a:rPr lang="en-US" dirty="0" smtClean="0"/>
              <a:t> on what hurts.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2839244"/>
            <a:ext cx="3492500" cy="2324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5214938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8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grown up can help me feel better when I tell them what hurts.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2839244"/>
            <a:ext cx="3492500" cy="2324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0425" y="6356350"/>
            <a:ext cx="5300663" cy="365125"/>
          </a:xfrm>
        </p:spPr>
        <p:txBody>
          <a:bodyPr/>
          <a:lstStyle/>
          <a:p>
            <a:r>
              <a:rPr lang="en-US" smtClean="0"/>
              <a:t>Copyright © 2019 ABA Connections of PA, LLC. </a:t>
            </a:r>
            <a:r>
              <a:rPr lang="en-US" dirty="0" smtClean="0"/>
              <a:t>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254</Words>
  <Application>Microsoft Macintosh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When I Have a Boo-Boo</vt:lpstr>
      <vt:lpstr>Ouch!  I have a boo-boo</vt:lpstr>
      <vt:lpstr>Sometimes I fall or bump into something.  Sometimes I have a small cut on my knee.  Ouch!  It hurts!</vt:lpstr>
      <vt:lpstr>When I have a boo-boo, I need to tell a grown up.  Grown-ups can help me feel better.</vt:lpstr>
      <vt:lpstr>I can say “Ouch” or “I have a boo-boo.” I can point to what hurts. I can put a band-aid on my boo-boo.</vt:lpstr>
      <vt:lpstr>Sometimes, my boo-boo is red or bleeding.  Sometimes, you can’t see my boo-boo.</vt:lpstr>
      <vt:lpstr>Sometimes, my belly hurts or my head hurts or my ear hurts.   You can’t see this boo-boo but I need to tell an adult.  </vt:lpstr>
      <vt:lpstr>I can say “Ouch” or “I have a boo-boo.”  I can point to where it hurts.  I can put a bandaid on what hurts.</vt:lpstr>
      <vt:lpstr>A grown up can help me feel better when I tell them what hurts.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Have a Boo-Boo</dc:title>
  <dc:creator>Daniela Andrade</dc:creator>
  <cp:lastModifiedBy>Daniela Andrade</cp:lastModifiedBy>
  <cp:revision>5</cp:revision>
  <dcterms:created xsi:type="dcterms:W3CDTF">2020-05-04T15:35:03Z</dcterms:created>
  <dcterms:modified xsi:type="dcterms:W3CDTF">2020-05-05T13:51:56Z</dcterms:modified>
</cp:coreProperties>
</file>